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59" r:id="rId7"/>
    <p:sldId id="264" r:id="rId8"/>
    <p:sldId id="262" r:id="rId9"/>
    <p:sldId id="260" r:id="rId10"/>
    <p:sldId id="263" r:id="rId11"/>
    <p:sldId id="261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8415" autoAdjust="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100" d="100"/>
          <a:sy n="100" d="100"/>
        </p:scale>
        <p:origin x="279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841695-0876-4651-A38A-770F8C9E0EDF}" type="datetime1">
              <a:rPr lang="es-ES" smtClean="0"/>
              <a:t>25/08/2019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5BAE485-B3C6-4830-BBC8-C6E008BDD69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7987051-A1C4-425B-82DC-FF37BA6D19CF}" type="datetime1">
              <a:rPr lang="es-ES" noProof="0" smtClean="0"/>
              <a:t>25/08/2019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85ACE04-E13C-4837-B6DD-B388E7CAA05E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242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507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088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653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D4921581-B7E3-4A42-A6EB-A895ACD493D1}" type="datetime1">
              <a:rPr lang="es-ES" noProof="0" smtClean="0"/>
              <a:t>25/08/2019</a:t>
            </a:fld>
            <a:endParaRPr lang="es-ES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6" name="Marcador de posición de contenido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7" name="Marcador de posición de texto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8" name="Marcador de posición de contenido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0" name="Marcador de posición de contenido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es-ES" noProof="0" dirty="0"/>
              <a:t>TÍTULO AQUÍ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 rtl="0">
              <a:lnSpc>
                <a:spcPct val="100000"/>
              </a:lnSpc>
            </a:pPr>
            <a:r>
              <a:rPr lang="es-ES" noProof="0" dirty="0"/>
              <a:t>Editar estilos de texto del patrón</a:t>
            </a:r>
          </a:p>
        </p:txBody>
      </p:sp>
      <p:sp>
        <p:nvSpPr>
          <p:cNvPr id="15" name="Marcador de posición de imagen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 dirty="0"/>
              <a:t>Título aquí</a:t>
            </a:r>
          </a:p>
        </p:txBody>
      </p:sp>
      <p:sp>
        <p:nvSpPr>
          <p:cNvPr id="10" name="Marcador de posición de número de diapositiva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0" name="Marcador de posición de texto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y 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8" name="Marcador de contenido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5" y="6462713"/>
            <a:ext cx="2617200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 dirty="0"/>
              <a:t>El nombre de la empresa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33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121513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y tre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8" name="Marcador de contenido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5" y="6462713"/>
            <a:ext cx="2617200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 dirty="0"/>
              <a:t>El nombre de la empresa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368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455946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imagen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magen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es-ES" noProof="0" dirty="0"/>
              <a:t>TÍTULO AQUÍ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 rtl="0"/>
            <a:r>
              <a:rPr lang="es-ES" noProof="0" dirty="0"/>
              <a:t>Editar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5" y="6462713"/>
            <a:ext cx="2617200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 dirty="0"/>
              <a:t>El nombre de la empresa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 dirty="0"/>
              <a:t>Título aquí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1" name="Marcador de contenido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5" y="6462713"/>
            <a:ext cx="2617200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 dirty="0"/>
              <a:t>El nombre de la empresa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2862000" cy="134113"/>
            <a:chOff x="-24055" y="1452565"/>
            <a:chExt cx="2374534" cy="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posición de texto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0" name="Marcador de posición de contenido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3" name="Marcador de posición de imagen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Icono aquí</a:t>
            </a:r>
          </a:p>
        </p:txBody>
      </p:sp>
      <p:sp>
        <p:nvSpPr>
          <p:cNvPr id="24" name="Marcador de posición de imagen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Icono aquí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rtlCol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magen vertical mo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TÍTULO AQUÍ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Editar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06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5" y="6462713"/>
            <a:ext cx="2617200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s-ES" noProof="0" dirty="0"/>
              <a:t>El nombre de la empresa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 rtlCol="0"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es-ES" noProof="0" dirty="0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731CE9D-9FBA-4350-81DC-822A6AA36F7F}" type="datetime1">
              <a:rPr lang="es-ES" noProof="0" smtClean="0"/>
              <a:t>25/08/2019</a:t>
            </a:fld>
            <a:endParaRPr lang="es-ES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23" name="Gráfico 22" descr="Sobr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ítulo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39" name="Marcador de contenido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 rtl="0"/>
            <a:r>
              <a:rPr lang="es-ES" noProof="0" dirty="0"/>
              <a:t>Editar estilos de texto del patrón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pic>
        <p:nvPicPr>
          <p:cNvPr id="3" name="Gráfico 2" descr="Vínculo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83A43D1-D0E1-4FA1-938E-AE6365BBF837}" type="datetime1">
              <a:rPr lang="es-ES" noProof="0" smtClean="0"/>
              <a:t>25/08/2019</a:t>
            </a:fld>
            <a:endParaRPr lang="es-ES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número de diapositiva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 rtlCol="0"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 rtl="0">
              <a:lnSpc>
                <a:spcPct val="100000"/>
              </a:lnSpc>
              <a:buNone/>
            </a:pPr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2317" y="2525295"/>
            <a:ext cx="7233557" cy="1497480"/>
          </a:xfrm>
        </p:spPr>
        <p:txBody>
          <a:bodyPr rtlCol="0">
            <a:noAutofit/>
          </a:bodyPr>
          <a:lstStyle/>
          <a:p>
            <a:r>
              <a:rPr lang="es-ES" dirty="0"/>
              <a:t>PROYECTO DE ANALISIS DE PROYECTOS INFORMATICOS</a:t>
            </a:r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6E36B08-D2CC-4395-B5AD-8F7C2DB3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5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E68E31FD-BE74-4CB3-A5A5-65214835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Ecommer (productos deportivos)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39EAE20-443B-4528-BBD6-32BD19163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436418"/>
          </a:xfrm>
        </p:spPr>
        <p:txBody>
          <a:bodyPr rtlCol="0"/>
          <a:lstStyle/>
          <a:p>
            <a:r>
              <a:rPr lang="es-ES" sz="2000" dirty="0">
                <a:latin typeface="Bahnschrift" panose="020B0502040204020203" pitchFamily="34" charset="0"/>
                <a:cs typeface="Angsana New" panose="020B0502040204020203" pitchFamily="18" charset="-34"/>
              </a:rPr>
              <a:t>¿PRODUCTOS DEPORTIVOS?</a:t>
            </a:r>
          </a:p>
          <a:p>
            <a:r>
              <a:rPr lang="es-ES" sz="2000" dirty="0">
                <a:latin typeface="Bahnschrift" panose="020B0502040204020203" pitchFamily="34" charset="0"/>
                <a:cs typeface="Angsana New" panose="020B0502040204020203" pitchFamily="18" charset="-34"/>
              </a:rPr>
              <a:t>CALZADO, ROPA, ACCESORIOS.</a:t>
            </a:r>
            <a:endParaRPr lang="es-MX" sz="2000" dirty="0">
              <a:latin typeface="Bahnschrift" panose="020B0502040204020203" pitchFamily="34" charset="0"/>
              <a:cs typeface="Angsana New" panose="020B0502040204020203" pitchFamily="18" charset="-3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777A1B-8F9D-4D71-B7CF-4A8356E79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201017"/>
            <a:ext cx="7620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¿Que es lo nuevo?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3490742"/>
          </a:xfrm>
        </p:spPr>
        <p:txBody>
          <a:bodyPr rtlCol="0"/>
          <a:lstStyle/>
          <a:p>
            <a:pPr rtl="0"/>
            <a:r>
              <a:rPr lang="es-ES" dirty="0"/>
              <a:t>Mejorar todo aspecto de una ecommerce, pero enfocándose en únicamente artículos deportivos.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D45C951-8DA9-441B-9E18-97E6F35F9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49" y="932558"/>
            <a:ext cx="7120411" cy="44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D414657-0258-4D40-A9FB-76231045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17" y="1285460"/>
            <a:ext cx="8234018" cy="463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7AD05E-9637-443E-BCC1-4277B3B2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4" y="3429000"/>
            <a:ext cx="4866988" cy="30063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38A8DF-E68D-4B33-A327-045B4308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784" y="422621"/>
            <a:ext cx="5344676" cy="30063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16DFCD-AF9E-45E5-9159-F25F6AF58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732" y="2755935"/>
            <a:ext cx="4676591" cy="30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3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F7C08C2-3897-49F6-969D-644D39C6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87016"/>
            <a:ext cx="5715000" cy="381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9AFEF7-8B26-4DAB-BD7A-9E5BE0FB1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68" y="1974573"/>
            <a:ext cx="6190023" cy="46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629D09-700E-46F1-9AD4-7A508E7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51" y="717401"/>
            <a:ext cx="4106517" cy="31588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394A21F-4F34-47F9-9834-A283528DF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28" y="4093471"/>
            <a:ext cx="2143125" cy="2143125"/>
          </a:xfrm>
          <a:prstGeom prst="rect">
            <a:avLst/>
          </a:prstGeom>
        </p:spPr>
      </p:pic>
      <p:pic>
        <p:nvPicPr>
          <p:cNvPr id="1026" name="Picture 2" descr="Resultado de imagen para notification icon">
            <a:extLst>
              <a:ext uri="{FF2B5EF4-FFF2-40B4-BE49-F238E27FC236}">
                <a16:creationId xmlns:a16="http://schemas.microsoft.com/office/drawing/2014/main" id="{D7090FFB-E441-4E3E-AFD7-9320539FB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32" y="717401"/>
            <a:ext cx="4308740" cy="430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01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ACD0407-058E-4621-AF81-2623251D0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54" y="4184070"/>
            <a:ext cx="4284419" cy="240998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D4E317F-4AAC-421D-A132-B2AF577E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2" y="2526493"/>
            <a:ext cx="3102481" cy="232686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68DB17-EE46-472C-8095-353963CA3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530" y="451455"/>
            <a:ext cx="4264742" cy="223218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8CF0023-379B-44F9-94F1-BCBE11B52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142" y="2925021"/>
            <a:ext cx="3705225" cy="122872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6D44641-1ED8-4AEE-AC0E-B301A29018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195" y="1508826"/>
            <a:ext cx="4823463" cy="203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9232_TF33468121" id="{425C73E4-7534-4CBC-AB8A-3EBD4BFC791A}" vid="{679434A2-599E-41CE-A0B2-AE219939D3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0CE401-796E-4493-905E-4DDA5AF62AB4}">
  <ds:schemaRefs>
    <ds:schemaRef ds:uri="http://schemas.microsoft.com/office/2006/documentManagement/types"/>
    <ds:schemaRef ds:uri="16c05727-aa75-4e4a-9b5f-8a80a1165891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costas</Template>
  <TotalTime>0</TotalTime>
  <Words>49</Words>
  <Application>Microsoft Office PowerPoint</Application>
  <PresentationFormat>Panorámica</PresentationFormat>
  <Paragraphs>14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Bahnschrift</vt:lpstr>
      <vt:lpstr>Calibri</vt:lpstr>
      <vt:lpstr>Tema de Office</vt:lpstr>
      <vt:lpstr>PROYECTO DE ANALISIS DE PROYECTOS INFORMATICOS</vt:lpstr>
      <vt:lpstr>Ecommer (productos deportivos)</vt:lpstr>
      <vt:lpstr>¿Que es lo nuevo?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2019-08-26T04:50:12Z</dcterms:created>
  <dcterms:modified xsi:type="dcterms:W3CDTF">2019-08-26T05:35:15Z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